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4"/>
  </p:notesMasterIdLst>
  <p:sldIdLst>
    <p:sldId id="256" r:id="rId2"/>
    <p:sldId id="257" r:id="rId3"/>
  </p:sldIdLst>
  <p:sldSz cx="9601200" cy="12801600" type="A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4420" autoAdjust="0"/>
    <p:restoredTop sz="96336" autoAdjust="0"/>
  </p:normalViewPr>
  <p:slideViewPr>
    <p:cSldViewPr snapToGrid="0">
      <p:cViewPr varScale="1">
        <p:scale>
          <a:sx n="42" d="100"/>
          <a:sy n="42" d="100"/>
        </p:scale>
        <p:origin x="3072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6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948539-0CC9-411A-96DE-AD472AA13FE8}" type="datetimeFigureOut">
              <a:rPr kumimoji="1" lang="ja-JP" altLang="en-US" smtClean="0"/>
              <a:t>2025/2/5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2B31CD-DC12-43F5-A37B-C84D4C114F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7820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B31CD-DC12-43F5-A37B-C84D4C114FB2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0455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3B33DE1-9686-427F-93B8-8310F4F3C0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0150" y="2095078"/>
            <a:ext cx="7200900" cy="4456853"/>
          </a:xfrm>
        </p:spPr>
        <p:txBody>
          <a:bodyPr anchor="b"/>
          <a:lstStyle>
            <a:lvl1pPr algn="ctr">
              <a:defRPr sz="4725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4CD6B12-0614-408D-8605-DB55CA71B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1890"/>
            </a:lvl1pPr>
            <a:lvl2pPr marL="360045" indent="0" algn="ctr">
              <a:buNone/>
              <a:defRPr sz="1575"/>
            </a:lvl2pPr>
            <a:lvl3pPr marL="720090" indent="0" algn="ctr">
              <a:buNone/>
              <a:defRPr sz="1418"/>
            </a:lvl3pPr>
            <a:lvl4pPr marL="1080135" indent="0" algn="ctr">
              <a:buNone/>
              <a:defRPr sz="1260"/>
            </a:lvl4pPr>
            <a:lvl5pPr marL="1440180" indent="0" algn="ctr">
              <a:buNone/>
              <a:defRPr sz="1260"/>
            </a:lvl5pPr>
            <a:lvl6pPr marL="1800225" indent="0" algn="ctr">
              <a:buNone/>
              <a:defRPr sz="1260"/>
            </a:lvl6pPr>
            <a:lvl7pPr marL="2160270" indent="0" algn="ctr">
              <a:buNone/>
              <a:defRPr sz="1260"/>
            </a:lvl7pPr>
            <a:lvl8pPr marL="2520315" indent="0" algn="ctr">
              <a:buNone/>
              <a:defRPr sz="1260"/>
            </a:lvl8pPr>
            <a:lvl9pPr marL="2880360" indent="0" algn="ctr">
              <a:buNone/>
              <a:defRPr sz="126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2983B84-9F23-4E01-9531-CF02D978E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E103E-D5DA-4C13-94F9-B669B31A6A72}" type="datetimeFigureOut">
              <a:rPr kumimoji="1" lang="ja-JP" altLang="en-US" smtClean="0"/>
              <a:t>2025/2/5</a:t>
            </a:fld>
            <a:endParaRPr kumimoji="1" lang="ja-JP" alt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E5238B2-D83B-4EF7-A1DA-3CAF892AF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CC8C934-7C28-43A1-9A28-33FF981F6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53F37-0712-45D4-A90E-046AF8F6F907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51538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2B59BA-5522-40DE-9AEC-1810D6DF1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10C3787-D551-4A6F-B26D-39478EC4BA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50EE7A-8780-4F0D-A570-CE7CC300B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E103E-D5DA-4C13-94F9-B669B31A6A72}" type="datetimeFigureOut">
              <a:rPr kumimoji="1" lang="ja-JP" altLang="en-US" smtClean="0"/>
              <a:t>2025/2/5</a:t>
            </a:fld>
            <a:endParaRPr kumimoji="1" lang="ja-JP" alt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D22943F-0499-4F3B-977B-7B3EA8CBB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50B7431-95DE-4706-A97B-4E72C9515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53F37-0712-45D4-A90E-046AF8F6F907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8537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4D9DD890-6E01-4548-980E-23ECCD7655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E4879D5-6531-42C6-8B71-2FF7A4796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73E0CED-1B02-4EC0-B284-19B32A0E7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E103E-D5DA-4C13-94F9-B669B31A6A72}" type="datetimeFigureOut">
              <a:rPr kumimoji="1" lang="ja-JP" altLang="en-US" smtClean="0"/>
              <a:t>2025/2/5</a:t>
            </a:fld>
            <a:endParaRPr kumimoji="1" lang="ja-JP" alt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3C581F1-2CAF-4530-B2BF-39E0259E1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27AA6BA-63CB-4FCF-8A7D-C795B2C13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53F37-0712-45D4-A90E-046AF8F6F907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37602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9728BE-1807-45DA-8DB8-9FDC2C2D3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A2086D-1ED4-4B96-90E8-0B89C79082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1A3DDEE-FBCF-4854-B1DF-0BC1C55F8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E103E-D5DA-4C13-94F9-B669B31A6A72}" type="datetimeFigureOut">
              <a:rPr kumimoji="1" lang="ja-JP" altLang="en-US" smtClean="0"/>
              <a:t>2025/2/5</a:t>
            </a:fld>
            <a:endParaRPr kumimoji="1" lang="ja-JP" alt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F8F94BA-7CDC-47CF-8A36-E0C60D7E5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80AA4CA-74D0-4FA7-A57B-9A63C7636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53F37-0712-45D4-A90E-046AF8F6F907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45444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36F046-B1AD-4978-B976-5B93F8F97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082" y="3191512"/>
            <a:ext cx="8281035" cy="5325109"/>
          </a:xfrm>
        </p:spPr>
        <p:txBody>
          <a:bodyPr anchor="b"/>
          <a:lstStyle>
            <a:lvl1pPr>
              <a:defRPr sz="4725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D1B562B-7522-48AD-BDE6-EFB30900A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082" y="8566999"/>
            <a:ext cx="8281035" cy="2800349"/>
          </a:xfrm>
        </p:spPr>
        <p:txBody>
          <a:bodyPr/>
          <a:lstStyle>
            <a:lvl1pPr marL="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1pPr>
            <a:lvl2pPr marL="360045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2pPr>
            <a:lvl3pPr marL="720090" indent="0">
              <a:buNone/>
              <a:defRPr sz="1418">
                <a:solidFill>
                  <a:schemeClr val="tx1">
                    <a:tint val="75000"/>
                  </a:schemeClr>
                </a:solidFill>
              </a:defRPr>
            </a:lvl3pPr>
            <a:lvl4pPr marL="108013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4pPr>
            <a:lvl5pPr marL="14401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5pPr>
            <a:lvl6pPr marL="180022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6pPr>
            <a:lvl7pPr marL="216027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7pPr>
            <a:lvl8pPr marL="252031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8pPr>
            <a:lvl9pPr marL="288036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09EBF2A-EFA4-4DA2-8C15-CD4A677B9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E103E-D5DA-4C13-94F9-B669B31A6A72}" type="datetimeFigureOut">
              <a:rPr kumimoji="1" lang="ja-JP" altLang="en-US" smtClean="0"/>
              <a:t>2025/2/5</a:t>
            </a:fld>
            <a:endParaRPr kumimoji="1" lang="ja-JP" alt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C6B9FE1-D5DC-4968-B4E6-4211A5B44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5F2B9CB-D9FB-434B-8B80-CD4EF58B9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53F37-0712-45D4-A90E-046AF8F6F907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0376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C9DADB-595B-4E53-9535-AC9402610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AFA7DB3-64DC-41B5-BC0C-4B1804E7B7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DD57642-01AB-422A-B0D3-8897D04D14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0C4068C-17C7-4A8A-B565-0506700EF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E103E-D5DA-4C13-94F9-B669B31A6A72}" type="datetimeFigureOut">
              <a:rPr kumimoji="1" lang="ja-JP" altLang="en-US" smtClean="0"/>
              <a:t>2025/2/5</a:t>
            </a:fld>
            <a:endParaRPr kumimoji="1" lang="ja-JP" altLang="en-US" dirty="0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B818351-C61E-434F-A56B-E06E02B12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EED7E50-D7E0-40E1-B253-FE48D0A02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53F37-0712-45D4-A90E-046AF8F6F907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95489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4F8D5F2-0212-4F7F-999C-158625BC0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333" y="681568"/>
            <a:ext cx="8281035" cy="2474384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3A3A97F-4A81-456F-AE7D-EE1817D7D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60045" indent="0">
              <a:buNone/>
              <a:defRPr sz="1575" b="1"/>
            </a:lvl2pPr>
            <a:lvl3pPr marL="720090" indent="0">
              <a:buNone/>
              <a:defRPr sz="1418" b="1"/>
            </a:lvl3pPr>
            <a:lvl4pPr marL="1080135" indent="0">
              <a:buNone/>
              <a:defRPr sz="1260" b="1"/>
            </a:lvl4pPr>
            <a:lvl5pPr marL="1440180" indent="0">
              <a:buNone/>
              <a:defRPr sz="1260" b="1"/>
            </a:lvl5pPr>
            <a:lvl6pPr marL="1800225" indent="0">
              <a:buNone/>
              <a:defRPr sz="1260" b="1"/>
            </a:lvl6pPr>
            <a:lvl7pPr marL="2160270" indent="0">
              <a:buNone/>
              <a:defRPr sz="1260" b="1"/>
            </a:lvl7pPr>
            <a:lvl8pPr marL="2520315" indent="0">
              <a:buNone/>
              <a:defRPr sz="1260" b="1"/>
            </a:lvl8pPr>
            <a:lvl9pPr marL="2880360" indent="0">
              <a:buNone/>
              <a:defRPr sz="126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D94B395-A1E7-44EB-ACEE-3EF480080E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6E14995-518A-4D96-9DDB-2E64329AED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60607" y="3138171"/>
            <a:ext cx="4081761" cy="1537969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60045" indent="0">
              <a:buNone/>
              <a:defRPr sz="1575" b="1"/>
            </a:lvl2pPr>
            <a:lvl3pPr marL="720090" indent="0">
              <a:buNone/>
              <a:defRPr sz="1418" b="1"/>
            </a:lvl3pPr>
            <a:lvl4pPr marL="1080135" indent="0">
              <a:buNone/>
              <a:defRPr sz="1260" b="1"/>
            </a:lvl4pPr>
            <a:lvl5pPr marL="1440180" indent="0">
              <a:buNone/>
              <a:defRPr sz="1260" b="1"/>
            </a:lvl5pPr>
            <a:lvl6pPr marL="1800225" indent="0">
              <a:buNone/>
              <a:defRPr sz="1260" b="1"/>
            </a:lvl6pPr>
            <a:lvl7pPr marL="2160270" indent="0">
              <a:buNone/>
              <a:defRPr sz="1260" b="1"/>
            </a:lvl7pPr>
            <a:lvl8pPr marL="2520315" indent="0">
              <a:buNone/>
              <a:defRPr sz="1260" b="1"/>
            </a:lvl8pPr>
            <a:lvl9pPr marL="2880360" indent="0">
              <a:buNone/>
              <a:defRPr sz="126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33C4363-17FF-4C57-83FC-4CB1C17A57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60607" y="4676140"/>
            <a:ext cx="4081761" cy="687789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1BB8CA5E-B4AC-4833-B671-D039DCD3F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E103E-D5DA-4C13-94F9-B669B31A6A72}" type="datetimeFigureOut">
              <a:rPr kumimoji="1" lang="ja-JP" altLang="en-US" smtClean="0"/>
              <a:t>2025/2/5</a:t>
            </a:fld>
            <a:endParaRPr kumimoji="1" lang="ja-JP" altLang="en-US" dirty="0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70B4A0BE-6346-437F-9CE9-E437C3286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E9CB78A-6B00-4112-AD77-1D99C4236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53F37-0712-45D4-A90E-046AF8F6F907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32740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1A34071-9813-4440-8BF5-B7BD7E69C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871D3F9D-0109-4CAA-AAEA-6A719FC16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E103E-D5DA-4C13-94F9-B669B31A6A72}" type="datetimeFigureOut">
              <a:rPr kumimoji="1" lang="ja-JP" altLang="en-US" smtClean="0"/>
              <a:t>2025/2/5</a:t>
            </a:fld>
            <a:endParaRPr kumimoji="1" lang="ja-JP" altLang="en-US" dirty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0C77630-B4A1-452A-B771-C6E4ADEA3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CFE7B369-A50A-428E-8072-680A5337F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53F37-0712-45D4-A90E-046AF8F6F907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76591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5CD91DE-35ED-40DE-9C5F-BE1357E0C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E103E-D5DA-4C13-94F9-B669B31A6A72}" type="datetimeFigureOut">
              <a:rPr kumimoji="1" lang="ja-JP" altLang="en-US" smtClean="0"/>
              <a:t>2025/2/5</a:t>
            </a:fld>
            <a:endParaRPr kumimoji="1" lang="ja-JP" altLang="en-US" dirty="0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96C518F-5296-4B45-91F2-1FF2C3EC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E127257-0173-4214-B7DC-599E36704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53F37-0712-45D4-A90E-046AF8F6F907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60820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08E3B32-865E-4019-B869-8B9DB8690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B13F8E7-5B70-4E1F-B7E1-D1318E55CF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1760" y="1843194"/>
            <a:ext cx="4860608" cy="9097433"/>
          </a:xfrm>
        </p:spPr>
        <p:txBody>
          <a:bodyPr/>
          <a:lstStyle>
            <a:lvl1pPr>
              <a:defRPr sz="2520"/>
            </a:lvl1pPr>
            <a:lvl2pPr>
              <a:defRPr sz="2205"/>
            </a:lvl2pPr>
            <a:lvl3pPr>
              <a:defRPr sz="1890"/>
            </a:lvl3pPr>
            <a:lvl4pPr>
              <a:defRPr sz="1575"/>
            </a:lvl4pPr>
            <a:lvl5pPr>
              <a:defRPr sz="1575"/>
            </a:lvl5pPr>
            <a:lvl6pPr>
              <a:defRPr sz="1575"/>
            </a:lvl6pPr>
            <a:lvl7pPr>
              <a:defRPr sz="1575"/>
            </a:lvl7pPr>
            <a:lvl8pPr>
              <a:defRPr sz="1575"/>
            </a:lvl8pPr>
            <a:lvl9pPr>
              <a:defRPr sz="157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AFB4855-AE4B-4034-A4F8-FA638DD194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260"/>
            </a:lvl1pPr>
            <a:lvl2pPr marL="360045" indent="0">
              <a:buNone/>
              <a:defRPr sz="1103"/>
            </a:lvl2pPr>
            <a:lvl3pPr marL="720090" indent="0">
              <a:buNone/>
              <a:defRPr sz="945"/>
            </a:lvl3pPr>
            <a:lvl4pPr marL="1080135" indent="0">
              <a:buNone/>
              <a:defRPr sz="788"/>
            </a:lvl4pPr>
            <a:lvl5pPr marL="1440180" indent="0">
              <a:buNone/>
              <a:defRPr sz="788"/>
            </a:lvl5pPr>
            <a:lvl6pPr marL="1800225" indent="0">
              <a:buNone/>
              <a:defRPr sz="788"/>
            </a:lvl6pPr>
            <a:lvl7pPr marL="2160270" indent="0">
              <a:buNone/>
              <a:defRPr sz="788"/>
            </a:lvl7pPr>
            <a:lvl8pPr marL="2520315" indent="0">
              <a:buNone/>
              <a:defRPr sz="788"/>
            </a:lvl8pPr>
            <a:lvl9pPr marL="2880360" indent="0">
              <a:buNone/>
              <a:defRPr sz="788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65EB281-070A-4D6B-8089-783BC4367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E103E-D5DA-4C13-94F9-B669B31A6A72}" type="datetimeFigureOut">
              <a:rPr kumimoji="1" lang="ja-JP" altLang="en-US" smtClean="0"/>
              <a:t>2025/2/5</a:t>
            </a:fld>
            <a:endParaRPr kumimoji="1" lang="ja-JP" altLang="en-US" dirty="0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B0E81CD-2BB9-4177-9AD0-6DABEBFA7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9F2F07A-B3D2-4F50-9195-B110C462A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53F37-0712-45D4-A90E-046AF8F6F907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98796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2AF1C59-1D54-43A4-9B96-EC37FE400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FA49154-E1AE-456A-B1BB-05C4FE9C27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081760" y="1843194"/>
            <a:ext cx="4860608" cy="9097433"/>
          </a:xfrm>
        </p:spPr>
        <p:txBody>
          <a:bodyPr/>
          <a:lstStyle>
            <a:lvl1pPr marL="0" indent="0">
              <a:buNone/>
              <a:defRPr sz="2520"/>
            </a:lvl1pPr>
            <a:lvl2pPr marL="360045" indent="0">
              <a:buNone/>
              <a:defRPr sz="2205"/>
            </a:lvl2pPr>
            <a:lvl3pPr marL="720090" indent="0">
              <a:buNone/>
              <a:defRPr sz="1890"/>
            </a:lvl3pPr>
            <a:lvl4pPr marL="1080135" indent="0">
              <a:buNone/>
              <a:defRPr sz="1575"/>
            </a:lvl4pPr>
            <a:lvl5pPr marL="1440180" indent="0">
              <a:buNone/>
              <a:defRPr sz="1575"/>
            </a:lvl5pPr>
            <a:lvl6pPr marL="1800225" indent="0">
              <a:buNone/>
              <a:defRPr sz="1575"/>
            </a:lvl6pPr>
            <a:lvl7pPr marL="2160270" indent="0">
              <a:buNone/>
              <a:defRPr sz="1575"/>
            </a:lvl7pPr>
            <a:lvl8pPr marL="2520315" indent="0">
              <a:buNone/>
              <a:defRPr sz="1575"/>
            </a:lvl8pPr>
            <a:lvl9pPr marL="2880360" indent="0">
              <a:buNone/>
              <a:defRPr sz="1575"/>
            </a:lvl9pPr>
          </a:lstStyle>
          <a:p>
            <a:endParaRPr kumimoji="1" lang="ja-JP" altLang="en-US" dirty="0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B9C54DB-C966-4112-AE36-E58F51BF9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260"/>
            </a:lvl1pPr>
            <a:lvl2pPr marL="360045" indent="0">
              <a:buNone/>
              <a:defRPr sz="1103"/>
            </a:lvl2pPr>
            <a:lvl3pPr marL="720090" indent="0">
              <a:buNone/>
              <a:defRPr sz="945"/>
            </a:lvl3pPr>
            <a:lvl4pPr marL="1080135" indent="0">
              <a:buNone/>
              <a:defRPr sz="788"/>
            </a:lvl4pPr>
            <a:lvl5pPr marL="1440180" indent="0">
              <a:buNone/>
              <a:defRPr sz="788"/>
            </a:lvl5pPr>
            <a:lvl6pPr marL="1800225" indent="0">
              <a:buNone/>
              <a:defRPr sz="788"/>
            </a:lvl6pPr>
            <a:lvl7pPr marL="2160270" indent="0">
              <a:buNone/>
              <a:defRPr sz="788"/>
            </a:lvl7pPr>
            <a:lvl8pPr marL="2520315" indent="0">
              <a:buNone/>
              <a:defRPr sz="788"/>
            </a:lvl8pPr>
            <a:lvl9pPr marL="2880360" indent="0">
              <a:buNone/>
              <a:defRPr sz="788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BADF148-D1A1-4970-88D1-5D1C93B65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E103E-D5DA-4C13-94F9-B669B31A6A72}" type="datetimeFigureOut">
              <a:rPr kumimoji="1" lang="ja-JP" altLang="en-US" smtClean="0"/>
              <a:t>2025/2/5</a:t>
            </a:fld>
            <a:endParaRPr kumimoji="1" lang="ja-JP" altLang="en-US" dirty="0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A6212A1-19DA-4DF6-914A-EC11133A7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D11ECAF-D732-49CB-9FB1-A8E92695D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53F37-0712-45D4-A90E-046AF8F6F907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2823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E7A186A4-638E-4195-89D6-A79C5E341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83" y="681568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D60B168-8C49-4399-AE6E-A480AF4BD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52E8D85-5950-457D-9F9A-9317EEE63B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60083" y="11865187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6E103E-D5DA-4C13-94F9-B669B31A6A72}" type="datetimeFigureOut">
              <a:rPr kumimoji="1" lang="ja-JP" altLang="en-US" smtClean="0"/>
              <a:t>2025/2/5</a:t>
            </a:fld>
            <a:endParaRPr kumimoji="1" lang="ja-JP" alt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DE38062-BA94-45F8-95DC-30ADDAD1FC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80398" y="11865187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AEC838C-AEE3-4B9C-8503-EE62B1243C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80848" y="11865187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653F37-0712-45D4-A90E-046AF8F6F907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7476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720090" rtl="0" eaLnBrk="1" latinLnBrk="0" hangingPunct="1">
        <a:lnSpc>
          <a:spcPct val="90000"/>
        </a:lnSpc>
        <a:spcBef>
          <a:spcPct val="0"/>
        </a:spcBef>
        <a:buNone/>
        <a:defRPr kumimoji="1" sz="34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0023" indent="-180023" algn="l" defTabSz="720090" rtl="0" eaLnBrk="1" latinLnBrk="0" hangingPunct="1">
        <a:lnSpc>
          <a:spcPct val="90000"/>
        </a:lnSpc>
        <a:spcBef>
          <a:spcPts val="788"/>
        </a:spcBef>
        <a:buFont typeface="Arial" panose="020B0604020202020204" pitchFamily="34" charset="0"/>
        <a:buChar char="•"/>
        <a:defRPr kumimoji="1" sz="2205" kern="1200">
          <a:solidFill>
            <a:schemeClr val="tx1"/>
          </a:solidFill>
          <a:latin typeface="+mn-lt"/>
          <a:ea typeface="+mn-ea"/>
          <a:cs typeface="+mn-cs"/>
        </a:defRPr>
      </a:lvl1pPr>
      <a:lvl2pPr marL="54006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kumimoji="1"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0011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3pPr>
      <a:lvl4pPr marL="126015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kumimoji="1" sz="1418" kern="1200">
          <a:solidFill>
            <a:schemeClr val="tx1"/>
          </a:solidFill>
          <a:latin typeface="+mn-lt"/>
          <a:ea typeface="+mn-ea"/>
          <a:cs typeface="+mn-cs"/>
        </a:defRPr>
      </a:lvl4pPr>
      <a:lvl5pPr marL="162020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kumimoji="1" sz="1418" kern="1200">
          <a:solidFill>
            <a:schemeClr val="tx1"/>
          </a:solidFill>
          <a:latin typeface="+mn-lt"/>
          <a:ea typeface="+mn-ea"/>
          <a:cs typeface="+mn-cs"/>
        </a:defRPr>
      </a:lvl5pPr>
      <a:lvl6pPr marL="198024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kumimoji="1" sz="1418" kern="1200">
          <a:solidFill>
            <a:schemeClr val="tx1"/>
          </a:solidFill>
          <a:latin typeface="+mn-lt"/>
          <a:ea typeface="+mn-ea"/>
          <a:cs typeface="+mn-cs"/>
        </a:defRPr>
      </a:lvl6pPr>
      <a:lvl7pPr marL="234029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kumimoji="1" sz="1418" kern="1200">
          <a:solidFill>
            <a:schemeClr val="tx1"/>
          </a:solidFill>
          <a:latin typeface="+mn-lt"/>
          <a:ea typeface="+mn-ea"/>
          <a:cs typeface="+mn-cs"/>
        </a:defRPr>
      </a:lvl7pPr>
      <a:lvl8pPr marL="270033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kumimoji="1" sz="1418" kern="1200">
          <a:solidFill>
            <a:schemeClr val="tx1"/>
          </a:solidFill>
          <a:latin typeface="+mn-lt"/>
          <a:ea typeface="+mn-ea"/>
          <a:cs typeface="+mn-cs"/>
        </a:defRPr>
      </a:lvl8pPr>
      <a:lvl9pPr marL="306038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kumimoji="1" sz="141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720090" rtl="0" eaLnBrk="1" latinLnBrk="0" hangingPunct="1">
        <a:defRPr kumimoji="1" sz="1418" kern="1200">
          <a:solidFill>
            <a:schemeClr val="tx1"/>
          </a:solidFill>
          <a:latin typeface="+mn-lt"/>
          <a:ea typeface="+mn-ea"/>
          <a:cs typeface="+mn-cs"/>
        </a:defRPr>
      </a:lvl1pPr>
      <a:lvl2pPr marL="360045" algn="l" defTabSz="720090" rtl="0" eaLnBrk="1" latinLnBrk="0" hangingPunct="1">
        <a:defRPr kumimoji="1" sz="1418" kern="1200">
          <a:solidFill>
            <a:schemeClr val="tx1"/>
          </a:solidFill>
          <a:latin typeface="+mn-lt"/>
          <a:ea typeface="+mn-ea"/>
          <a:cs typeface="+mn-cs"/>
        </a:defRPr>
      </a:lvl2pPr>
      <a:lvl3pPr marL="720090" algn="l" defTabSz="720090" rtl="0" eaLnBrk="1" latinLnBrk="0" hangingPunct="1">
        <a:defRPr kumimoji="1" sz="1418" kern="1200">
          <a:solidFill>
            <a:schemeClr val="tx1"/>
          </a:solidFill>
          <a:latin typeface="+mn-lt"/>
          <a:ea typeface="+mn-ea"/>
          <a:cs typeface="+mn-cs"/>
        </a:defRPr>
      </a:lvl3pPr>
      <a:lvl4pPr marL="1080135" algn="l" defTabSz="720090" rtl="0" eaLnBrk="1" latinLnBrk="0" hangingPunct="1">
        <a:defRPr kumimoji="1" sz="1418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algn="l" defTabSz="720090" rtl="0" eaLnBrk="1" latinLnBrk="0" hangingPunct="1">
        <a:defRPr kumimoji="1" sz="1418" kern="1200">
          <a:solidFill>
            <a:schemeClr val="tx1"/>
          </a:solidFill>
          <a:latin typeface="+mn-lt"/>
          <a:ea typeface="+mn-ea"/>
          <a:cs typeface="+mn-cs"/>
        </a:defRPr>
      </a:lvl5pPr>
      <a:lvl6pPr marL="1800225" algn="l" defTabSz="720090" rtl="0" eaLnBrk="1" latinLnBrk="0" hangingPunct="1">
        <a:defRPr kumimoji="1" sz="1418" kern="1200">
          <a:solidFill>
            <a:schemeClr val="tx1"/>
          </a:solidFill>
          <a:latin typeface="+mn-lt"/>
          <a:ea typeface="+mn-ea"/>
          <a:cs typeface="+mn-cs"/>
        </a:defRPr>
      </a:lvl6pPr>
      <a:lvl7pPr marL="2160270" algn="l" defTabSz="720090" rtl="0" eaLnBrk="1" latinLnBrk="0" hangingPunct="1">
        <a:defRPr kumimoji="1" sz="1418" kern="1200">
          <a:solidFill>
            <a:schemeClr val="tx1"/>
          </a:solidFill>
          <a:latin typeface="+mn-lt"/>
          <a:ea typeface="+mn-ea"/>
          <a:cs typeface="+mn-cs"/>
        </a:defRPr>
      </a:lvl7pPr>
      <a:lvl8pPr marL="2520315" algn="l" defTabSz="720090" rtl="0" eaLnBrk="1" latinLnBrk="0" hangingPunct="1">
        <a:defRPr kumimoji="1" sz="1418" kern="1200">
          <a:solidFill>
            <a:schemeClr val="tx1"/>
          </a:solidFill>
          <a:latin typeface="+mn-lt"/>
          <a:ea typeface="+mn-ea"/>
          <a:cs typeface="+mn-cs"/>
        </a:defRPr>
      </a:lvl8pPr>
      <a:lvl9pPr marL="2880360" algn="l" defTabSz="720090" rtl="0" eaLnBrk="1" latinLnBrk="0" hangingPunct="1">
        <a:defRPr kumimoji="1" sz="14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7.png"/><Relationship Id="rId7" Type="http://schemas.openxmlformats.org/officeDocument/2006/relationships/slide" Target="slide1.xml"/><Relationship Id="rId12" Type="http://schemas.microsoft.com/office/2007/relationships/hdphoto" Target="../media/hdphoto5.wdp"/><Relationship Id="rId2" Type="http://schemas.openxmlformats.org/officeDocument/2006/relationships/image" Target="../media/image4.png"/><Relationship Id="rId16" Type="http://schemas.microsoft.com/office/2007/relationships/hdphoto" Target="../media/hdphoto7.wdp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6.png"/><Relationship Id="rId15" Type="http://schemas.openxmlformats.org/officeDocument/2006/relationships/image" Target="../media/image8.png"/><Relationship Id="rId10" Type="http://schemas.microsoft.com/office/2007/relationships/hdphoto" Target="../media/hdphoto4.wdp"/><Relationship Id="rId9" Type="http://schemas.openxmlformats.org/officeDocument/2006/relationships/image" Target="../media/image5.png"/><Relationship Id="rId14" Type="http://schemas.microsoft.com/office/2007/relationships/hdphoto" Target="../media/hdphoto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FD08023-38D5-4086-9BB7-92420600BCA9}"/>
              </a:ext>
            </a:extLst>
          </p:cNvPr>
          <p:cNvSpPr txBox="1"/>
          <p:nvPr/>
        </p:nvSpPr>
        <p:spPr>
          <a:xfrm>
            <a:off x="338473" y="1511638"/>
            <a:ext cx="90360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000" b="1" dirty="0">
                <a:solidFill>
                  <a:srgbClr val="FF0000"/>
                </a:solidFill>
                <a:latin typeface="851チカラヅヨク-かなA" panose="02000600000000000000" pitchFamily="2" charset="-128"/>
                <a:ea typeface="851チカラヅヨク-かなA" panose="02000600000000000000" pitchFamily="2" charset="-128"/>
              </a:rPr>
              <a:t>リトルフィールド小原探検隊</a:t>
            </a:r>
          </a:p>
        </p:txBody>
      </p:sp>
      <p:sp>
        <p:nvSpPr>
          <p:cNvPr id="4" name="六角形 3">
            <a:extLst>
              <a:ext uri="{FF2B5EF4-FFF2-40B4-BE49-F238E27FC236}">
                <a16:creationId xmlns:a16="http://schemas.microsoft.com/office/drawing/2014/main" id="{1FE6FE10-FFC9-47D5-A0DF-35AA5D3D78D7}"/>
              </a:ext>
            </a:extLst>
          </p:cNvPr>
          <p:cNvSpPr/>
          <p:nvPr/>
        </p:nvSpPr>
        <p:spPr>
          <a:xfrm>
            <a:off x="338475" y="3310441"/>
            <a:ext cx="2696870" cy="2324888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26A754C7-46A2-44DC-802D-77B848F1C589}"/>
              </a:ext>
            </a:extLst>
          </p:cNvPr>
          <p:cNvSpPr txBox="1"/>
          <p:nvPr/>
        </p:nvSpPr>
        <p:spPr>
          <a:xfrm>
            <a:off x="3279442" y="3938235"/>
            <a:ext cx="576398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b="1" dirty="0">
                <a:solidFill>
                  <a:srgbClr val="FF0000"/>
                </a:solidFill>
              </a:rPr>
              <a:t>チームリーダー</a:t>
            </a:r>
            <a:endParaRPr kumimoji="1" lang="en-US" altLang="ja-JP" sz="2800" b="1" dirty="0">
              <a:solidFill>
                <a:srgbClr val="FF0000"/>
              </a:solidFill>
            </a:endParaRPr>
          </a:p>
          <a:p>
            <a:r>
              <a:rPr kumimoji="1" lang="ja-JP" altLang="en-US" sz="2800" b="1" dirty="0"/>
              <a:t>マネジメントを中心に行うのは今回が初めてでしたが、ちゃんとメンバーに仕事を任せてゲームを完成に導けたかなと思います。</a:t>
            </a:r>
          </a:p>
        </p:txBody>
      </p:sp>
      <p:sp>
        <p:nvSpPr>
          <p:cNvPr id="24" name="六角形 23">
            <a:extLst>
              <a:ext uri="{FF2B5EF4-FFF2-40B4-BE49-F238E27FC236}">
                <a16:creationId xmlns:a16="http://schemas.microsoft.com/office/drawing/2014/main" id="{58DBA470-0F64-4C3D-91FD-E647CFF608F4}"/>
              </a:ext>
            </a:extLst>
          </p:cNvPr>
          <p:cNvSpPr/>
          <p:nvPr/>
        </p:nvSpPr>
        <p:spPr>
          <a:xfrm>
            <a:off x="6677634" y="6407170"/>
            <a:ext cx="2696870" cy="2324888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7" name="六角形 26">
            <a:extLst>
              <a:ext uri="{FF2B5EF4-FFF2-40B4-BE49-F238E27FC236}">
                <a16:creationId xmlns:a16="http://schemas.microsoft.com/office/drawing/2014/main" id="{FF4C8B64-B25F-4DCB-94F6-34E30459ED73}"/>
              </a:ext>
            </a:extLst>
          </p:cNvPr>
          <p:cNvSpPr/>
          <p:nvPr/>
        </p:nvSpPr>
        <p:spPr>
          <a:xfrm>
            <a:off x="342877" y="9706141"/>
            <a:ext cx="2696870" cy="2324888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A64BAD4D-EB6A-4EB1-86E2-D8F0A18606B8}"/>
              </a:ext>
            </a:extLst>
          </p:cNvPr>
          <p:cNvSpPr txBox="1"/>
          <p:nvPr/>
        </p:nvSpPr>
        <p:spPr>
          <a:xfrm>
            <a:off x="1296245" y="455617"/>
            <a:ext cx="70087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800" b="1" dirty="0">
                <a:latin typeface="851チカラヅヨク-かなA" panose="02000600000000000000" pitchFamily="2" charset="-128"/>
                <a:ea typeface="851チカラヅヨク-かなA" panose="02000600000000000000" pitchFamily="2" charset="-128"/>
              </a:rPr>
              <a:t>個性豊かなメンバーたち</a:t>
            </a: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980F62CC-A146-48F7-BBFD-309D9A70E072}"/>
              </a:ext>
            </a:extLst>
          </p:cNvPr>
          <p:cNvSpPr txBox="1"/>
          <p:nvPr/>
        </p:nvSpPr>
        <p:spPr>
          <a:xfrm>
            <a:off x="3366420" y="3392586"/>
            <a:ext cx="49185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No.01</a:t>
            </a:r>
            <a:r>
              <a:rPr kumimoji="1" lang="ja-JP" altLang="en-US" sz="32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　　小原 立暉</a:t>
            </a: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B27DB9E0-A38A-468D-9CEA-07D099EF9A9B}"/>
              </a:ext>
            </a:extLst>
          </p:cNvPr>
          <p:cNvSpPr txBox="1"/>
          <p:nvPr/>
        </p:nvSpPr>
        <p:spPr>
          <a:xfrm>
            <a:off x="338473" y="6250185"/>
            <a:ext cx="49185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No.02</a:t>
            </a:r>
            <a:r>
              <a:rPr kumimoji="1" lang="ja-JP" altLang="en-US" sz="32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　　石原 颯馬</a:t>
            </a: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0982AC1A-4A0F-4F1C-A88B-A88F81090191}"/>
              </a:ext>
            </a:extLst>
          </p:cNvPr>
          <p:cNvSpPr txBox="1"/>
          <p:nvPr/>
        </p:nvSpPr>
        <p:spPr>
          <a:xfrm>
            <a:off x="3277437" y="9172570"/>
            <a:ext cx="49185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No.03</a:t>
            </a:r>
            <a:r>
              <a:rPr kumimoji="1" lang="ja-JP" altLang="en-US" sz="32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　　大野 祥平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70CBD54-9E20-EDFC-EFAC-730DA9F652EB}"/>
              </a:ext>
            </a:extLst>
          </p:cNvPr>
          <p:cNvSpPr txBox="1"/>
          <p:nvPr/>
        </p:nvSpPr>
        <p:spPr>
          <a:xfrm>
            <a:off x="153349" y="6819978"/>
            <a:ext cx="685535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b="1" dirty="0">
                <a:solidFill>
                  <a:srgbClr val="FF0000"/>
                </a:solidFill>
              </a:rPr>
              <a:t>サブプログラマ 兼 ブース建築担当</a:t>
            </a:r>
            <a:endParaRPr kumimoji="1" lang="en-US" altLang="ja-JP" sz="2800" b="1" dirty="0">
              <a:solidFill>
                <a:srgbClr val="FF0000"/>
              </a:solidFill>
            </a:endParaRPr>
          </a:p>
          <a:p>
            <a:r>
              <a:rPr lang="ja-JP" altLang="en-US" sz="2800" b="1" dirty="0"/>
              <a:t>プログラムは主にアウトゲーム中心。</a:t>
            </a:r>
            <a:endParaRPr lang="en-US" altLang="ja-JP" sz="2800" b="1" dirty="0"/>
          </a:p>
          <a:p>
            <a:r>
              <a:rPr lang="ja-JP" altLang="en-US" sz="2800" b="1" dirty="0"/>
              <a:t>特にモード選択画面やオプションを担当。</a:t>
            </a:r>
            <a:endParaRPr lang="en-US" altLang="ja-JP" sz="2800" b="1" dirty="0"/>
          </a:p>
          <a:p>
            <a:r>
              <a:rPr kumimoji="1" lang="ja-JP" altLang="en-US" sz="2800" b="1" dirty="0"/>
              <a:t>ブースは看板やかまくらの建築を担当。</a:t>
            </a:r>
            <a:endParaRPr kumimoji="1" lang="en-US" altLang="ja-JP" sz="2800" b="1" dirty="0"/>
          </a:p>
          <a:p>
            <a:r>
              <a:rPr lang="ja-JP" altLang="en-US" sz="2800" b="1" dirty="0"/>
              <a:t>鎌倉の色をもう少し白くても良かったと思っています。</a:t>
            </a:r>
            <a:endParaRPr kumimoji="1" lang="ja-JP" altLang="en-US" sz="2800" b="1" dirty="0"/>
          </a:p>
        </p:txBody>
      </p:sp>
      <p:pic>
        <p:nvPicPr>
          <p:cNvPr id="3" name="図 2" descr="紫のドレスを着ている男性&#10;&#10;低い精度で自動的に生成された説明">
            <a:extLst>
              <a:ext uri="{FF2B5EF4-FFF2-40B4-BE49-F238E27FC236}">
                <a16:creationId xmlns:a16="http://schemas.microsoft.com/office/drawing/2014/main" id="{0EE60A38-F9DE-1F9B-4A56-6D92564B94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4000" contrast="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721" t="1121" r="27061" b="67703"/>
          <a:stretch/>
        </p:blipFill>
        <p:spPr>
          <a:xfrm>
            <a:off x="338473" y="3310441"/>
            <a:ext cx="2696870" cy="2324888"/>
          </a:xfrm>
          <a:prstGeom prst="hexagon">
            <a:avLst/>
          </a:prstGeom>
        </p:spPr>
      </p:pic>
      <p:pic>
        <p:nvPicPr>
          <p:cNvPr id="6" name="図 5" descr="手を広げている男性&#10;&#10;中程度の精度で自動的に生成された説明">
            <a:extLst>
              <a:ext uri="{FF2B5EF4-FFF2-40B4-BE49-F238E27FC236}">
                <a16:creationId xmlns:a16="http://schemas.microsoft.com/office/drawing/2014/main" id="{F8B298F0-0D8E-DAE9-172B-E26F10DD97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8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371" t="3153" r="29214" b="38624"/>
          <a:stretch/>
        </p:blipFill>
        <p:spPr>
          <a:xfrm>
            <a:off x="6677634" y="6489151"/>
            <a:ext cx="2696870" cy="2246769"/>
          </a:xfrm>
          <a:prstGeom prst="hexagon">
            <a:avLst/>
          </a:prstGeom>
        </p:spPr>
      </p:pic>
      <p:pic>
        <p:nvPicPr>
          <p:cNvPr id="8" name="図 7" descr="白いドレスを着ている男性&#10;&#10;自動的に生成された説明">
            <a:extLst>
              <a:ext uri="{FF2B5EF4-FFF2-40B4-BE49-F238E27FC236}">
                <a16:creationId xmlns:a16="http://schemas.microsoft.com/office/drawing/2014/main" id="{A69579CE-644C-5418-64D3-F86012DD06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9000" contrast="5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249" t="1346" r="12245" b="43220"/>
          <a:stretch/>
        </p:blipFill>
        <p:spPr>
          <a:xfrm flipH="1">
            <a:off x="342877" y="9706141"/>
            <a:ext cx="2696870" cy="2324888"/>
          </a:xfrm>
          <a:prstGeom prst="hexagon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5DBCA83-11AF-BCB6-0486-AEE3878A4D79}"/>
              </a:ext>
            </a:extLst>
          </p:cNvPr>
          <p:cNvSpPr txBox="1"/>
          <p:nvPr/>
        </p:nvSpPr>
        <p:spPr>
          <a:xfrm>
            <a:off x="3142583" y="9723187"/>
            <a:ext cx="646302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b="1" dirty="0">
                <a:solidFill>
                  <a:srgbClr val="FF0000"/>
                </a:solidFill>
              </a:rPr>
              <a:t>デバッグ・サウンド担当</a:t>
            </a:r>
            <a:endParaRPr kumimoji="1" lang="en-US" altLang="ja-JP" sz="2800" b="1" dirty="0">
              <a:solidFill>
                <a:srgbClr val="FF0000"/>
              </a:solidFill>
            </a:endParaRPr>
          </a:p>
          <a:p>
            <a:r>
              <a:rPr lang="ja-JP" altLang="en-US" sz="2800" b="1" dirty="0"/>
              <a:t>バグが起こると報告をしていました。今回のゲームは遊ぶモードが</a:t>
            </a:r>
            <a:r>
              <a:rPr lang="en-US" altLang="ja-JP" sz="2800" b="1" dirty="0"/>
              <a:t>2</a:t>
            </a:r>
            <a:r>
              <a:rPr lang="ja-JP" altLang="en-US" sz="2800" b="1" dirty="0"/>
              <a:t>つあり、</a:t>
            </a:r>
            <a:r>
              <a:rPr lang="en-US" altLang="ja-JP" sz="2800" b="1" dirty="0"/>
              <a:t>1</a:t>
            </a:r>
            <a:r>
              <a:rPr lang="ja-JP" altLang="en-US" sz="2800" b="1" dirty="0"/>
              <a:t>人モードは</a:t>
            </a:r>
            <a:r>
              <a:rPr lang="en-US" altLang="ja-JP" sz="2800" b="1" dirty="0"/>
              <a:t>1</a:t>
            </a:r>
            <a:r>
              <a:rPr lang="ja-JP" altLang="en-US" sz="2800" b="1" dirty="0"/>
              <a:t>人で、マルチモードは、人を呼んでデバッグをしました。他にも</a:t>
            </a:r>
            <a:r>
              <a:rPr lang="en-US" altLang="ja-JP" sz="2800" b="1" dirty="0"/>
              <a:t>BGM</a:t>
            </a:r>
            <a:r>
              <a:rPr lang="ja-JP" altLang="en-US" sz="2800" b="1" dirty="0"/>
              <a:t>、</a:t>
            </a:r>
            <a:r>
              <a:rPr lang="en-US" altLang="ja-JP" sz="2800" b="1" dirty="0"/>
              <a:t>SE</a:t>
            </a:r>
            <a:r>
              <a:rPr lang="ja-JP" altLang="en-US" sz="2800" b="1" dirty="0"/>
              <a:t>を探したり、ブースの展示物の制作をしました。</a:t>
            </a:r>
            <a:endParaRPr kumimoji="1" lang="ja-JP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88449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六角形 23">
            <a:extLst>
              <a:ext uri="{FF2B5EF4-FFF2-40B4-BE49-F238E27FC236}">
                <a16:creationId xmlns:a16="http://schemas.microsoft.com/office/drawing/2014/main" id="{A4EC534D-4FA4-4DD7-885E-BA9026D488EB}"/>
              </a:ext>
            </a:extLst>
          </p:cNvPr>
          <p:cNvSpPr/>
          <p:nvPr/>
        </p:nvSpPr>
        <p:spPr>
          <a:xfrm>
            <a:off x="6705482" y="579681"/>
            <a:ext cx="2696870" cy="2324888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7" name="六角形 26">
            <a:extLst>
              <a:ext uri="{FF2B5EF4-FFF2-40B4-BE49-F238E27FC236}">
                <a16:creationId xmlns:a16="http://schemas.microsoft.com/office/drawing/2014/main" id="{AC8D05AF-17EF-44CF-98CB-C349CC9CF127}"/>
              </a:ext>
            </a:extLst>
          </p:cNvPr>
          <p:cNvSpPr/>
          <p:nvPr/>
        </p:nvSpPr>
        <p:spPr>
          <a:xfrm>
            <a:off x="211554" y="3297097"/>
            <a:ext cx="2696870" cy="2324888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0" name="六角形 29">
            <a:extLst>
              <a:ext uri="{FF2B5EF4-FFF2-40B4-BE49-F238E27FC236}">
                <a16:creationId xmlns:a16="http://schemas.microsoft.com/office/drawing/2014/main" id="{2E4A2AB6-D05D-4D87-AE72-F575A8B5E35C}"/>
              </a:ext>
            </a:extLst>
          </p:cNvPr>
          <p:cNvSpPr/>
          <p:nvPr/>
        </p:nvSpPr>
        <p:spPr>
          <a:xfrm>
            <a:off x="6705482" y="6235426"/>
            <a:ext cx="2696870" cy="2324888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3" name="六角形 32">
            <a:extLst>
              <a:ext uri="{FF2B5EF4-FFF2-40B4-BE49-F238E27FC236}">
                <a16:creationId xmlns:a16="http://schemas.microsoft.com/office/drawing/2014/main" id="{877CFCFC-662C-480F-9EA6-484F8B3E3234}"/>
              </a:ext>
            </a:extLst>
          </p:cNvPr>
          <p:cNvSpPr/>
          <p:nvPr/>
        </p:nvSpPr>
        <p:spPr>
          <a:xfrm>
            <a:off x="211554" y="9560761"/>
            <a:ext cx="2696870" cy="2324888"/>
          </a:xfrm>
          <a:prstGeom prst="hex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92A10584-50B1-4AE6-A6B4-F9F7645CA274}"/>
              </a:ext>
            </a:extLst>
          </p:cNvPr>
          <p:cNvSpPr txBox="1"/>
          <p:nvPr/>
        </p:nvSpPr>
        <p:spPr>
          <a:xfrm>
            <a:off x="211554" y="-5094"/>
            <a:ext cx="49185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No.04</a:t>
            </a:r>
            <a:r>
              <a:rPr kumimoji="1" lang="ja-JP" altLang="en-US" sz="32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　　高山 桃也</a:t>
            </a: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4AAB3F08-9568-4804-9FF8-01C18FE82C27}"/>
              </a:ext>
            </a:extLst>
          </p:cNvPr>
          <p:cNvSpPr txBox="1"/>
          <p:nvPr/>
        </p:nvSpPr>
        <p:spPr>
          <a:xfrm>
            <a:off x="2976216" y="3109235"/>
            <a:ext cx="49185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No.05</a:t>
            </a:r>
            <a:r>
              <a:rPr kumimoji="1" lang="ja-JP" altLang="en-US" sz="32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　　早川 友貴</a:t>
            </a: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063C0D2C-C761-4BCF-8353-86A921752F6A}"/>
              </a:ext>
            </a:extLst>
          </p:cNvPr>
          <p:cNvSpPr txBox="1"/>
          <p:nvPr/>
        </p:nvSpPr>
        <p:spPr>
          <a:xfrm>
            <a:off x="211554" y="5835901"/>
            <a:ext cx="49185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No.06</a:t>
            </a:r>
            <a:r>
              <a:rPr kumimoji="1" lang="ja-JP" altLang="en-US" sz="32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　　堀川 萩大</a:t>
            </a: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E96A5F47-9E97-4D42-8E72-135F072009BA}"/>
              </a:ext>
            </a:extLst>
          </p:cNvPr>
          <p:cNvSpPr txBox="1"/>
          <p:nvPr/>
        </p:nvSpPr>
        <p:spPr>
          <a:xfrm>
            <a:off x="2908424" y="8647906"/>
            <a:ext cx="49185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No.07</a:t>
            </a:r>
            <a:r>
              <a:rPr kumimoji="1" lang="ja-JP" altLang="en-US" sz="3200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　　若木 一真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0" name="スライド ズーム 39">
                <a:extLst>
                  <a:ext uri="{FF2B5EF4-FFF2-40B4-BE49-F238E27FC236}">
                    <a16:creationId xmlns:a16="http://schemas.microsoft.com/office/drawing/2014/main" id="{88993CBA-B9EB-4CCD-905E-8778DBD67D4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83377377"/>
                  </p:ext>
                </p:extLst>
              </p:nvPr>
            </p:nvGraphicFramePr>
            <p:xfrm>
              <a:off x="-9682842" y="3057"/>
              <a:ext cx="9598908" cy="12798544"/>
            </p:xfrm>
            <a:graphic>
              <a:graphicData uri="http://schemas.microsoft.com/office/powerpoint/2016/slidezoom">
                <pslz:sldZm>
                  <pslz:sldZmObj sldId="256" cId="188449045">
                    <pslz:zmPr id="{EE0B098F-E8B2-467A-AB93-7FF234F61D76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9598908" cy="12798544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0" name="スライド ズーム 39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88993CBA-B9EB-4CCD-905E-8778DBD67D4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9682842" y="3057"/>
                <a:ext cx="9598908" cy="12798544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96A42B30-F77A-AAAE-FE7A-184AD40346BA}"/>
              </a:ext>
            </a:extLst>
          </p:cNvPr>
          <p:cNvSpPr txBox="1"/>
          <p:nvPr/>
        </p:nvSpPr>
        <p:spPr>
          <a:xfrm>
            <a:off x="2976217" y="3654278"/>
            <a:ext cx="642613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b="1" dirty="0">
                <a:solidFill>
                  <a:srgbClr val="FF0000"/>
                </a:solidFill>
              </a:rPr>
              <a:t>雑用担当　</a:t>
            </a:r>
            <a:r>
              <a:rPr lang="ja-JP" altLang="en-US" sz="2800" b="1" dirty="0"/>
              <a:t>プログラムでは、スコア等の</a:t>
            </a:r>
            <a:r>
              <a:rPr lang="en-US" altLang="ja-JP" sz="2800" b="1" dirty="0"/>
              <a:t>UI</a:t>
            </a:r>
            <a:r>
              <a:rPr lang="ja-JP" altLang="en-US" sz="2800" b="1" dirty="0"/>
              <a:t>の動きを担当しました。人手が足りないところを転々としながら制作していました。</a:t>
            </a:r>
            <a:r>
              <a:rPr kumimoji="1" lang="ja-JP" altLang="en-US" sz="2800" b="1" dirty="0"/>
              <a:t>発表会でいいリアクションをもらえて嬉しかったです。</a:t>
            </a:r>
            <a:endParaRPr kumimoji="1" lang="en-US" altLang="ja-JP" sz="2800" b="1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B267969-8CFC-4B82-B6B6-5FC4EC09F7EF}"/>
              </a:ext>
            </a:extLst>
          </p:cNvPr>
          <p:cNvSpPr txBox="1"/>
          <p:nvPr/>
        </p:nvSpPr>
        <p:spPr>
          <a:xfrm>
            <a:off x="97706" y="6400018"/>
            <a:ext cx="642613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b="1" dirty="0">
                <a:solidFill>
                  <a:srgbClr val="FF0000"/>
                </a:solidFill>
              </a:rPr>
              <a:t>エフェクト担当　</a:t>
            </a:r>
            <a:r>
              <a:rPr kumimoji="1" lang="ja-JP" altLang="en-US" sz="2800" b="1" dirty="0"/>
              <a:t>波が漂流物に当たる時、モード選択の地吹雪等細かい演出作成。ブース制作は、折り紙やジオラマ等でゲーム</a:t>
            </a:r>
            <a:r>
              <a:rPr lang="ja-JP" altLang="en-US" sz="2800" b="1" dirty="0"/>
              <a:t>を</a:t>
            </a:r>
            <a:r>
              <a:rPr kumimoji="1" lang="ja-JP" altLang="en-US" sz="2800" b="1" dirty="0"/>
              <a:t>再現。紙を繋げて巨大ペンギン</a:t>
            </a:r>
            <a:r>
              <a:rPr lang="ja-JP" altLang="en-US" sz="2800" b="1" dirty="0"/>
              <a:t>を作成。</a:t>
            </a:r>
            <a:r>
              <a:rPr kumimoji="1" lang="ja-JP" altLang="en-US" sz="2800" b="1" dirty="0"/>
              <a:t>終始楽しく制作出来てよかった。</a:t>
            </a:r>
            <a:endParaRPr kumimoji="1" lang="en-US" altLang="ja-JP" sz="2800" b="1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52A77C5-D942-217E-BBE2-8B4F4B2CC005}"/>
              </a:ext>
            </a:extLst>
          </p:cNvPr>
          <p:cNvSpPr txBox="1"/>
          <p:nvPr/>
        </p:nvSpPr>
        <p:spPr>
          <a:xfrm>
            <a:off x="2819797" y="9264835"/>
            <a:ext cx="662783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b="1" dirty="0">
                <a:solidFill>
                  <a:srgbClr val="FF0000"/>
                </a:solidFill>
              </a:rPr>
              <a:t>モデル制作・海流、</a:t>
            </a:r>
            <a:r>
              <a:rPr lang="en-US" altLang="ja-JP" sz="2800" b="1" dirty="0">
                <a:solidFill>
                  <a:srgbClr val="FF0000"/>
                </a:solidFill>
              </a:rPr>
              <a:t>UI</a:t>
            </a:r>
            <a:r>
              <a:rPr lang="ja-JP" altLang="en-US" sz="2800" b="1" dirty="0">
                <a:solidFill>
                  <a:srgbClr val="FF0000"/>
                </a:solidFill>
              </a:rPr>
              <a:t>プログラム担当</a:t>
            </a:r>
            <a:endParaRPr kumimoji="1" lang="en-US" altLang="ja-JP" sz="2800" b="1" dirty="0">
              <a:solidFill>
                <a:srgbClr val="FF0000"/>
              </a:solidFill>
            </a:endParaRPr>
          </a:p>
          <a:p>
            <a:r>
              <a:rPr kumimoji="1" lang="ja-JP" altLang="en-US" sz="2800" b="1" dirty="0"/>
              <a:t>今回チーム制作で初めてプログラムを触りました。今迄はモデル、</a:t>
            </a:r>
            <a:r>
              <a:rPr kumimoji="1" lang="en-US" altLang="ja-JP" sz="2800" b="1" dirty="0"/>
              <a:t>UI</a:t>
            </a:r>
            <a:r>
              <a:rPr kumimoji="1" lang="ja-JP" altLang="en-US" sz="2800" b="1" dirty="0"/>
              <a:t>等を担当してたので、今回もそうかと思いきやプログラムを任され驚きました。水着ペンギンの水着と、パイロットペンギンの銃をとても拘りました。特に銃は３時間かけて作った力作です。</a:t>
            </a:r>
            <a:endParaRPr kumimoji="1" lang="en-US" altLang="ja-JP" sz="2800" b="1" dirty="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E860CC7-77DD-458D-AEDD-831FA8B386A9}"/>
              </a:ext>
            </a:extLst>
          </p:cNvPr>
          <p:cNvSpPr txBox="1"/>
          <p:nvPr/>
        </p:nvSpPr>
        <p:spPr>
          <a:xfrm>
            <a:off x="157680" y="546752"/>
            <a:ext cx="671333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b="1" dirty="0">
                <a:solidFill>
                  <a:srgbClr val="FF0000"/>
                </a:solidFill>
              </a:rPr>
              <a:t>メインプログラム担当　</a:t>
            </a:r>
            <a:r>
              <a:rPr kumimoji="1" lang="ja-JP" altLang="en-US" sz="2800" b="1" dirty="0"/>
              <a:t>今回の制作はリーダーがスケジュール管理やメンバーの様子に気を配ってくれて、動きやすかったです。</a:t>
            </a:r>
            <a:r>
              <a:rPr lang="ja-JP" altLang="en-US" sz="2800" b="1" dirty="0"/>
              <a:t>削った仕様はあれど、必要なものを動かし、発表会で色んな人の楽しむ姿を見れて嬉しかったです。</a:t>
            </a:r>
            <a:endParaRPr kumimoji="1" lang="en-US" altLang="ja-JP" sz="2800" b="1" dirty="0"/>
          </a:p>
        </p:txBody>
      </p:sp>
      <p:pic>
        <p:nvPicPr>
          <p:cNvPr id="5" name="図 4" descr="バットを手に持っている子供&#10;&#10;低い精度で自動的に生成された説明">
            <a:extLst>
              <a:ext uri="{FF2B5EF4-FFF2-40B4-BE49-F238E27FC236}">
                <a16:creationId xmlns:a16="http://schemas.microsoft.com/office/drawing/2014/main" id="{96A4CD88-0098-803A-7B41-8724FF913B8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20000" contrast="3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322" t="23561" r="22838" b="35163"/>
          <a:stretch/>
        </p:blipFill>
        <p:spPr>
          <a:xfrm>
            <a:off x="6705482" y="611835"/>
            <a:ext cx="2696870" cy="2324888"/>
          </a:xfrm>
          <a:prstGeom prst="hexagon">
            <a:avLst/>
          </a:prstGeom>
        </p:spPr>
      </p:pic>
      <p:pic>
        <p:nvPicPr>
          <p:cNvPr id="6" name="図 5" descr="手を組んでいる男性&#10;&#10;中程度の精度で自動的に生成された説明">
            <a:extLst>
              <a:ext uri="{FF2B5EF4-FFF2-40B4-BE49-F238E27FC236}">
                <a16:creationId xmlns:a16="http://schemas.microsoft.com/office/drawing/2014/main" id="{C097BE93-5342-9536-0E56-312BB70EBF9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20000" contrast="5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8" t="-49" r="23716" b="64483"/>
          <a:stretch/>
        </p:blipFill>
        <p:spPr>
          <a:xfrm flipH="1">
            <a:off x="218513" y="3312000"/>
            <a:ext cx="2696870" cy="2324889"/>
          </a:xfrm>
          <a:prstGeom prst="hexagon">
            <a:avLst/>
          </a:prstGeom>
        </p:spPr>
      </p:pic>
      <p:pic>
        <p:nvPicPr>
          <p:cNvPr id="7" name="図 6" descr="人, 持つ, 屋内, 少年 が含まれている画像&#10;&#10;自動的に生成された説明">
            <a:extLst>
              <a:ext uri="{FF2B5EF4-FFF2-40B4-BE49-F238E27FC236}">
                <a16:creationId xmlns:a16="http://schemas.microsoft.com/office/drawing/2014/main" id="{A56A3925-23DC-A8D6-28A8-0882A73161D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4000" contrast="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014" t="1676" r="13209" b="43408"/>
          <a:stretch/>
        </p:blipFill>
        <p:spPr>
          <a:xfrm>
            <a:off x="6750761" y="6247740"/>
            <a:ext cx="2696870" cy="2324889"/>
          </a:xfrm>
          <a:prstGeom prst="hexagon">
            <a:avLst/>
          </a:prstGeom>
          <a:effectLst/>
        </p:spPr>
      </p:pic>
      <p:pic>
        <p:nvPicPr>
          <p:cNvPr id="8" name="図 7" descr="手を組んで立っている少年&#10;&#10;中程度の精度で自動的に生成された説明">
            <a:extLst>
              <a:ext uri="{FF2B5EF4-FFF2-40B4-BE49-F238E27FC236}">
                <a16:creationId xmlns:a16="http://schemas.microsoft.com/office/drawing/2014/main" id="{6F2DBDE5-47EC-3BE5-48CA-DF4C16CC2A4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32000" contras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180" t="1644" r="10314" b="47598"/>
          <a:stretch/>
        </p:blipFill>
        <p:spPr>
          <a:xfrm>
            <a:off x="218513" y="9562336"/>
            <a:ext cx="2696870" cy="2324889"/>
          </a:xfrm>
          <a:prstGeom prst="hexagon">
            <a:avLst/>
          </a:prstGeom>
        </p:spPr>
      </p:pic>
    </p:spTree>
    <p:extLst>
      <p:ext uri="{BB962C8B-B14F-4D97-AF65-F5344CB8AC3E}">
        <p14:creationId xmlns:p14="http://schemas.microsoft.com/office/powerpoint/2010/main" val="3572045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300</TotalTime>
  <Words>374</Words>
  <Application>Microsoft Office PowerPoint</Application>
  <PresentationFormat>A3 297x420 mm</PresentationFormat>
  <Paragraphs>24</Paragraphs>
  <Slides>2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8" baseType="lpstr">
      <vt:lpstr>851チカラヅヨク-かなA</vt:lpstr>
      <vt:lpstr>HG創英角ｺﾞｼｯｸUB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student</dc:creator>
  <cp:lastModifiedBy>友貴 早川</cp:lastModifiedBy>
  <cp:revision>20</cp:revision>
  <dcterms:created xsi:type="dcterms:W3CDTF">2025-02-03T01:02:09Z</dcterms:created>
  <dcterms:modified xsi:type="dcterms:W3CDTF">2025-02-05T00:35:33Z</dcterms:modified>
</cp:coreProperties>
</file>

<file path=docProps/thumbnail.jpeg>
</file>